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93C94C38-D6E1-416D-972C-A2BCB6391EB2}" type="datetimeFigureOut">
              <a:rPr lang="en-US" smtClean="0"/>
              <a:t>3/16/2018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A685484-AE68-4D99-8B15-D5A0CD5AA45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design/patterns/widgets.html" TargetMode="External"/><Relationship Id="rId2" Type="http://schemas.openxmlformats.org/officeDocument/2006/relationships/hyperlink" Target="https://medium.com/android-bits/android-widgets-ad3d166458d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coding-blocks/creating-a-widget-for-your-android-app-1ee915e6af3e" TargetMode="External"/><Relationship Id="rId5" Type="http://schemas.openxmlformats.org/officeDocument/2006/relationships/hyperlink" Target="https://github.com/udacity/android-widget" TargetMode="External"/><Relationship Id="rId4" Type="http://schemas.openxmlformats.org/officeDocument/2006/relationships/hyperlink" Target="https://developer.android.com/guide/topics/appwidgets/index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 Widget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Anjan</a:t>
            </a:r>
            <a:r>
              <a:rPr lang="en-US" dirty="0" smtClean="0"/>
              <a:t> </a:t>
            </a:r>
            <a:r>
              <a:rPr lang="en-US" dirty="0" err="1" smtClean="0"/>
              <a:t>Debnath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https://medium.com/android-bits/android-widgets-ad3d166458d3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https://developer.android.com/design/patterns/widgets.html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https://developer.android.com/guide/topics/appwidgets/index.html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github.com/udacity/android-widget</a:t>
            </a:r>
            <a:endParaRPr lang="en-US" dirty="0" smtClean="0"/>
          </a:p>
          <a:p>
            <a:r>
              <a:rPr lang="en-US">
                <a:hlinkClick r:id="rId6"/>
              </a:rPr>
              <a:t>https</a:t>
            </a:r>
            <a:r>
              <a:rPr lang="en-US">
                <a:hlinkClick r:id="rId6"/>
              </a:rPr>
              <a:t>://</a:t>
            </a:r>
            <a:r>
              <a:rPr lang="en-US" smtClean="0">
                <a:hlinkClick r:id="rId6"/>
              </a:rPr>
              <a:t>medium.com/coding-blocks/creating-a-widget-for-your-android-app-1ee915e6af3e</a:t>
            </a:r>
            <a:endParaRPr lang="en-US" smtClean="0"/>
          </a:p>
          <a:p>
            <a:endParaRPr lang="en-US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Widgets are an essential aspect of home screen customization. </a:t>
            </a:r>
            <a:endParaRPr lang="en-US" dirty="0" smtClean="0"/>
          </a:p>
          <a:p>
            <a:r>
              <a:rPr lang="en-US" dirty="0" smtClean="0"/>
              <a:t>You </a:t>
            </a:r>
            <a:r>
              <a:rPr lang="en-US" dirty="0"/>
              <a:t>can imagine them as "at-a-glance" views of an app's most important data and functionality that is accessible right from the user's home screen.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Android Widgets</a:t>
            </a:r>
            <a:br>
              <a:rPr lang="en-US" b="1" dirty="0"/>
            </a:b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Information </a:t>
            </a:r>
            <a:r>
              <a:rPr lang="en-US" dirty="0" smtClean="0"/>
              <a:t>widgets </a:t>
            </a:r>
            <a:r>
              <a:rPr lang="en-US" i="1" dirty="0" smtClean="0"/>
              <a:t>- </a:t>
            </a:r>
            <a:r>
              <a:rPr lang="en-US" i="1" dirty="0"/>
              <a:t>weather widgets, clock widgets or sports score trackers</a:t>
            </a:r>
          </a:p>
          <a:p>
            <a:r>
              <a:rPr lang="en-US" dirty="0"/>
              <a:t>Collection </a:t>
            </a:r>
            <a:r>
              <a:rPr lang="en-US" dirty="0" smtClean="0"/>
              <a:t>widgets - </a:t>
            </a:r>
            <a:r>
              <a:rPr lang="en-US" i="1" dirty="0"/>
              <a:t>a collection of pictures from a gallery app, </a:t>
            </a:r>
            <a:r>
              <a:rPr lang="en-US" i="1" dirty="0" smtClean="0"/>
              <a:t>a </a:t>
            </a:r>
            <a:r>
              <a:rPr lang="en-US" i="1" dirty="0"/>
              <a:t>collection of emails/messages from a communication app</a:t>
            </a:r>
            <a:r>
              <a:rPr lang="en-US" dirty="0"/>
              <a:t>. </a:t>
            </a:r>
          </a:p>
          <a:p>
            <a:r>
              <a:rPr lang="en-US" dirty="0"/>
              <a:t>Control </a:t>
            </a:r>
            <a:r>
              <a:rPr lang="en-US" dirty="0" smtClean="0"/>
              <a:t>widgets </a:t>
            </a:r>
            <a:r>
              <a:rPr lang="en-US" i="1" dirty="0" smtClean="0"/>
              <a:t>- </a:t>
            </a:r>
            <a:r>
              <a:rPr lang="en-US" i="1" dirty="0"/>
              <a:t>music app widgets that allow the user to play, pause or skip music tracks from outside the actual music app</a:t>
            </a:r>
            <a:r>
              <a:rPr lang="en-US" dirty="0"/>
              <a:t>.</a:t>
            </a:r>
          </a:p>
          <a:p>
            <a:r>
              <a:rPr lang="en-US" dirty="0"/>
              <a:t>Hybrid </a:t>
            </a:r>
            <a:r>
              <a:rPr lang="en-US" dirty="0" smtClean="0"/>
              <a:t>widgets - </a:t>
            </a:r>
            <a:r>
              <a:rPr lang="en-US" i="1" dirty="0"/>
              <a:t>A music player widget is primarily a control widget, but also keeps the user informed about what track is currently playing.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Widget types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</a:t>
            </a:r>
            <a:r>
              <a:rPr lang="en-US" dirty="0"/>
              <a:t>layout for the widget.</a:t>
            </a:r>
          </a:p>
          <a:p>
            <a:r>
              <a:rPr lang="en-US" dirty="0"/>
              <a:t>create XML for defining the widget properties.</a:t>
            </a:r>
          </a:p>
          <a:p>
            <a:r>
              <a:rPr lang="en-US" dirty="0"/>
              <a:t>create class for the widget actions.</a:t>
            </a:r>
          </a:p>
          <a:p>
            <a:r>
              <a:rPr lang="en-US" dirty="0"/>
              <a:t>add all these to AndroidManifest.xml file.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Widget Creation Steps :</a:t>
            </a:r>
            <a:br>
              <a:rPr lang="en-US" b="1" dirty="0" smtClean="0"/>
            </a:b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Step 1: </a:t>
            </a:r>
            <a:r>
              <a:rPr lang="en-US" dirty="0"/>
              <a:t>Creating a very simple layout for a widget.</a:t>
            </a:r>
          </a:p>
        </p:txBody>
      </p:sp>
      <p:pic>
        <p:nvPicPr>
          <p:cNvPr id="1026" name="Picture 2" descr="C:\Users\Anjan\Desktop\CV\Captur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676400"/>
            <a:ext cx="8077200" cy="4267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/>
              <a:t>Step 2:</a:t>
            </a:r>
            <a:r>
              <a:rPr lang="en-US" sz="4000" dirty="0"/>
              <a:t> create an XML that defines widget properties</a:t>
            </a:r>
            <a:r>
              <a:rPr lang="en-US" sz="4000" dirty="0" smtClean="0"/>
              <a:t>.</a:t>
            </a:r>
            <a:endParaRPr lang="en-US" sz="4000" dirty="0"/>
          </a:p>
        </p:txBody>
      </p:sp>
      <p:pic>
        <p:nvPicPr>
          <p:cNvPr id="2050" name="Picture 2" descr="C:\Users\Anjan\Desktop\CV\Captur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676400"/>
            <a:ext cx="8001000" cy="4114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/>
              <a:t>AppWidgetProvider</a:t>
            </a:r>
            <a:r>
              <a:rPr lang="en-US" dirty="0"/>
              <a:t> extends </a:t>
            </a:r>
            <a:r>
              <a:rPr lang="en-US" b="1" dirty="0" err="1"/>
              <a:t>BroadcastReceiver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i="1" dirty="0" err="1" smtClean="0"/>
              <a:t>SimpleAppWidget</a:t>
            </a:r>
            <a:r>
              <a:rPr lang="en-US" dirty="0" smtClean="0"/>
              <a:t> </a:t>
            </a:r>
            <a:r>
              <a:rPr lang="en-US" dirty="0"/>
              <a:t>is indirectly a child of </a:t>
            </a:r>
            <a:r>
              <a:rPr lang="en-US" dirty="0" err="1"/>
              <a:t>BroadcastReceiver</a:t>
            </a:r>
            <a:r>
              <a:rPr lang="en-US" dirty="0"/>
              <a:t>. So our widget class is a receiver class.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Step 3: </a:t>
            </a:r>
            <a:r>
              <a:rPr lang="en-US" dirty="0"/>
              <a:t>Create a class for the widget lifecycle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098" name="Picture 2" descr="C:\Users\Anjan\Desktop\CV\0_oFTKWrIeMn9UaxJ8_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4343400"/>
            <a:ext cx="8204887" cy="14886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Step 4: </a:t>
            </a:r>
            <a:r>
              <a:rPr lang="en-US" dirty="0"/>
              <a:t>Adding into </a:t>
            </a:r>
            <a:r>
              <a:rPr lang="en-US" dirty="0" err="1"/>
              <a:t>AndroidManifest</a:t>
            </a:r>
            <a:r>
              <a:rPr lang="en-US" dirty="0"/>
              <a:t> as a receiver.</a:t>
            </a:r>
          </a:p>
        </p:txBody>
      </p:sp>
      <p:pic>
        <p:nvPicPr>
          <p:cNvPr id="5122" name="Picture 2" descr="C:\Users\Anjan\Desktop\CV\Captur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524000"/>
            <a:ext cx="8300636" cy="4648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Android Studio has an amazing interface for creating widgets.</a:t>
            </a:r>
          </a:p>
        </p:txBody>
      </p:sp>
      <p:pic>
        <p:nvPicPr>
          <p:cNvPr id="3074" name="Picture 2" descr="C:\Users\Anjan\Desktop\upwork-pro\1_ZkH2CxKgG9keKYXWazavag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676400"/>
            <a:ext cx="7620000" cy="40195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40</TotalTime>
  <Words>168</Words>
  <Application>Microsoft Office PowerPoint</Application>
  <PresentationFormat>On-screen Show (4:3)</PresentationFormat>
  <Paragraphs>29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Concourse</vt:lpstr>
      <vt:lpstr>App Widget</vt:lpstr>
      <vt:lpstr>Android Widgets </vt:lpstr>
      <vt:lpstr>Widget types </vt:lpstr>
      <vt:lpstr>Widget Creation Steps : </vt:lpstr>
      <vt:lpstr>Step 1: Creating a very simple layout for a widget.</vt:lpstr>
      <vt:lpstr>Step 2: create an XML that defines widget properties.</vt:lpstr>
      <vt:lpstr>Step 3: Create a class for the widget lifecycle.</vt:lpstr>
      <vt:lpstr>Step 4: Adding into AndroidManifest as a receiver.</vt:lpstr>
      <vt:lpstr>Android Studio has an amazing interface for creating widgets.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Widget</dc:title>
  <dc:creator>Windows User</dc:creator>
  <cp:lastModifiedBy>Anjan</cp:lastModifiedBy>
  <cp:revision>10</cp:revision>
  <dcterms:created xsi:type="dcterms:W3CDTF">2018-03-15T02:21:17Z</dcterms:created>
  <dcterms:modified xsi:type="dcterms:W3CDTF">2018-03-16T10:25:20Z</dcterms:modified>
</cp:coreProperties>
</file>

<file path=docProps/thumbnail.jpeg>
</file>